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9507200" cy="14630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_j1o6u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xywi_ec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qes32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pcpdg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8ci0uz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7fa9yv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ipl9r2e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87fouh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fhpb2a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nbuy5kj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20kjzct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8cix8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mc_ya3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ssw_gjb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4ebc2m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zq5gf7r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4unq5w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kpa6ss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e1xvdc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uqoeoev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vyljc9p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p7y5iv_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2kug0g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2o3ib3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u3qtjju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_t3ul22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q6ybhz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ciyjqnx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2duhas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c4qouw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pft60zt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9s2d6f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